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56" r:id="rId3"/>
    <p:sldId id="368" r:id="rId4"/>
    <p:sldId id="369" r:id="rId5"/>
    <p:sldId id="378" r:id="rId6"/>
    <p:sldId id="370" r:id="rId7"/>
    <p:sldId id="371" r:id="rId8"/>
    <p:sldId id="372" r:id="rId9"/>
    <p:sldId id="373" r:id="rId10"/>
    <p:sldId id="376" r:id="rId11"/>
    <p:sldId id="377" r:id="rId12"/>
    <p:sldId id="375" r:id="rId13"/>
    <p:sldId id="349" r:id="rId1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47" autoAdjust="0"/>
    <p:restoredTop sz="94660"/>
  </p:normalViewPr>
  <p:slideViewPr>
    <p:cSldViewPr>
      <p:cViewPr varScale="1">
        <p:scale>
          <a:sx n="88" d="100"/>
          <a:sy n="88" d="100"/>
        </p:scale>
        <p:origin x="1195" y="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20-11-2017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20-11-2017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20-11-2017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20-11-2017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20-11-2017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20-11-2017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20-11-2017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20-11-2017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20-11-2017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20-11-2017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20-11-2017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539552" y="908720"/>
            <a:ext cx="82809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6000" dirty="0" smtClean="0"/>
              <a:t>Tarief berekenen LG31 </a:t>
            </a:r>
            <a:endParaRPr lang="nl-NL" sz="6000" dirty="0"/>
          </a:p>
          <a:p>
            <a:r>
              <a:rPr lang="nl-NL" sz="6000" dirty="0" smtClean="0"/>
              <a:t>IBS 1.2 – les </a:t>
            </a:r>
            <a:r>
              <a:rPr lang="nl-NL" sz="6000" dirty="0"/>
              <a:t>5</a:t>
            </a:r>
            <a:endParaRPr lang="nl-NL" sz="6000" dirty="0" smtClean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Van tarief naar saldo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Wat is een saldobegroting</a:t>
            </a:r>
          </a:p>
          <a:p>
            <a:pPr marL="0" indent="0">
              <a:buNone/>
            </a:pPr>
            <a:endParaRPr lang="nl-NL" dirty="0"/>
          </a:p>
          <a:p>
            <a:pPr marL="514350" indent="-514350">
              <a:buAutoNum type="arabicPeriod"/>
            </a:pPr>
            <a:r>
              <a:rPr lang="nl-NL" dirty="0" smtClean="0"/>
              <a:t>Wat is een begroting?</a:t>
            </a:r>
          </a:p>
          <a:p>
            <a:pPr marL="514350" indent="-514350">
              <a:buAutoNum type="arabicPeriod"/>
            </a:pPr>
            <a:r>
              <a:rPr lang="nl-NL" dirty="0" smtClean="0"/>
              <a:t>Wat zou een saldo zijn?</a:t>
            </a:r>
          </a:p>
          <a:p>
            <a:pPr marL="514350" indent="-514350">
              <a:buAutoNum type="arabicPeriod"/>
            </a:pPr>
            <a:r>
              <a:rPr lang="nl-NL" dirty="0" smtClean="0"/>
              <a:t>Hoe komt de tariefberekening hierin terug?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37834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Kosten-batenanalyse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Baten  (=opbrengst)</a:t>
            </a:r>
          </a:p>
          <a:p>
            <a:pPr marL="0" indent="0">
              <a:buNone/>
            </a:pPr>
            <a:r>
              <a:rPr lang="nl-NL" u="sng" dirty="0" smtClean="0"/>
              <a:t>Kosten                     -</a:t>
            </a:r>
          </a:p>
          <a:p>
            <a:pPr marL="0" indent="0">
              <a:buNone/>
            </a:pPr>
            <a:r>
              <a:rPr lang="nl-NL" dirty="0" smtClean="0"/>
              <a:t>Saldo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66040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Portfolio-opdracht IBS 1.2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nl-NL" dirty="0" smtClean="0"/>
              <a:t>Kies een teelt waarover je op je stagebedrijf veel te weten kunt komen.</a:t>
            </a:r>
          </a:p>
          <a:p>
            <a:pPr marL="514350" indent="-514350">
              <a:buAutoNum type="arabicPeriod"/>
            </a:pPr>
            <a:r>
              <a:rPr lang="nl-NL" dirty="0" smtClean="0"/>
              <a:t>Bedenk wat alle kosten zijn die een teelt met zich meebrengen.</a:t>
            </a:r>
          </a:p>
          <a:p>
            <a:pPr marL="914400" lvl="1" indent="-514350">
              <a:buAutoNum type="arabicPeriod"/>
            </a:pPr>
            <a:r>
              <a:rPr lang="nl-NL" dirty="0" smtClean="0"/>
              <a:t>Bronvermelding, narekenen, navragen</a:t>
            </a:r>
          </a:p>
          <a:p>
            <a:pPr marL="514350" indent="-514350">
              <a:buAutoNum type="arabicPeriod"/>
            </a:pPr>
            <a:r>
              <a:rPr lang="nl-NL" dirty="0" smtClean="0"/>
              <a:t>Minimaal van twee werkzaamheden </a:t>
            </a:r>
            <a:r>
              <a:rPr lang="nl-NL" smtClean="0"/>
              <a:t>een tariefberekening</a:t>
            </a:r>
            <a:endParaRPr lang="nl-NL" dirty="0" smtClean="0"/>
          </a:p>
          <a:p>
            <a:pPr marL="914400" lvl="1" indent="-514350">
              <a:buAutoNum type="arabicPeriod"/>
            </a:pPr>
            <a:r>
              <a:rPr lang="nl-NL" dirty="0" smtClean="0"/>
              <a:t>Trekker + werktuig </a:t>
            </a:r>
          </a:p>
          <a:p>
            <a:pPr marL="914400" lvl="1" indent="-514350">
              <a:buAutoNum type="arabicPeriod"/>
            </a:pPr>
            <a:r>
              <a:rPr lang="nl-NL" dirty="0" smtClean="0"/>
              <a:t>Of zelfrijder (</a:t>
            </a:r>
            <a:r>
              <a:rPr lang="nl-NL" dirty="0" err="1" smtClean="0"/>
              <a:t>evt</a:t>
            </a:r>
            <a:r>
              <a:rPr lang="nl-NL" dirty="0" smtClean="0"/>
              <a:t> + werktuig)</a:t>
            </a:r>
          </a:p>
          <a:p>
            <a:pPr marL="914400" lvl="1" indent="-514350">
              <a:buAutoNum type="arabicPeriod"/>
            </a:pPr>
            <a:r>
              <a:rPr lang="nl-NL" dirty="0" smtClean="0"/>
              <a:t>De machine die je kiest hebben ze uiteraard op je stagebedrijf.</a:t>
            </a:r>
          </a:p>
          <a:p>
            <a:pPr marL="514350" indent="-514350">
              <a:buAutoNum type="arabicPeriod"/>
            </a:pPr>
            <a:r>
              <a:rPr lang="nl-NL" dirty="0" smtClean="0"/>
              <a:t>Net verslag in Word.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390027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Dat was ‘m!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Dagge bedankt zijt, da witte.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6762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Efficiënt inzetten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Hakselen</a:t>
            </a:r>
          </a:p>
          <a:p>
            <a:pPr lvl="1"/>
            <a:r>
              <a:rPr lang="nl-NL" dirty="0" smtClean="0"/>
              <a:t>Mais, gras</a:t>
            </a:r>
          </a:p>
          <a:p>
            <a:pPr lvl="1"/>
            <a:endParaRPr lang="nl-NL" dirty="0"/>
          </a:p>
          <a:p>
            <a:r>
              <a:rPr lang="nl-NL" dirty="0" smtClean="0"/>
              <a:t>Rooier</a:t>
            </a:r>
          </a:p>
          <a:p>
            <a:pPr lvl="1"/>
            <a:r>
              <a:rPr lang="nl-NL" dirty="0" smtClean="0"/>
              <a:t>Bieten, Pastinaak, Cichorei</a:t>
            </a:r>
          </a:p>
          <a:p>
            <a:pPr marL="457200" lvl="1" indent="0">
              <a:buNone/>
            </a:pPr>
            <a:endParaRPr lang="nl-NL" dirty="0"/>
          </a:p>
          <a:p>
            <a:r>
              <a:rPr lang="nl-NL" dirty="0" smtClean="0"/>
              <a:t>Zelfrijder + werktuig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4869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Bietenrooier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Machine aanpassen (</a:t>
            </a:r>
            <a:r>
              <a:rPr lang="nl-NL" dirty="0" err="1" smtClean="0"/>
              <a:t>rebuild</a:t>
            </a:r>
            <a:r>
              <a:rPr lang="nl-NL" dirty="0" smtClean="0"/>
              <a:t>)</a:t>
            </a:r>
          </a:p>
          <a:p>
            <a:r>
              <a:rPr lang="nl-NL" dirty="0" smtClean="0"/>
              <a:t>Nieuwe machine kopen</a:t>
            </a:r>
          </a:p>
          <a:p>
            <a:r>
              <a:rPr lang="nl-NL" dirty="0" smtClean="0"/>
              <a:t>Tweedehands machine kopen</a:t>
            </a:r>
          </a:p>
          <a:p>
            <a:r>
              <a:rPr lang="nl-NL" dirty="0" smtClean="0"/>
              <a:t>Leasen</a:t>
            </a:r>
          </a:p>
          <a:p>
            <a:endParaRPr lang="nl-NL" dirty="0"/>
          </a:p>
          <a:p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Wat zijn per optie de voor – en nadelen?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09461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Maak de opgaven t/m 49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8912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3237" y="1988840"/>
            <a:ext cx="8113563" cy="2851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8578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Antwoorden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1075" y="1228725"/>
            <a:ext cx="7181850" cy="440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4899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Antwoorden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124744"/>
            <a:ext cx="8463839" cy="424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8987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3575" y="333375"/>
            <a:ext cx="5276850" cy="6191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604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2537" y="1276350"/>
            <a:ext cx="6638925" cy="430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9802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3595</TotalTime>
  <Words>166</Words>
  <Application>Microsoft Office PowerPoint</Application>
  <PresentationFormat>Diavoorstelling (4:3)</PresentationFormat>
  <Paragraphs>42</Paragraphs>
  <Slides>13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6" baseType="lpstr">
      <vt:lpstr>Arial</vt:lpstr>
      <vt:lpstr>Calibri</vt:lpstr>
      <vt:lpstr>Kantoorthema</vt:lpstr>
      <vt:lpstr>PowerPoint-presentatie</vt:lpstr>
      <vt:lpstr>Efficiënt inzetten</vt:lpstr>
      <vt:lpstr>Bietenrooier</vt:lpstr>
      <vt:lpstr>Maak de opgaven t/m 49</vt:lpstr>
      <vt:lpstr>PowerPoint-presentatie</vt:lpstr>
      <vt:lpstr>Antwoorden</vt:lpstr>
      <vt:lpstr>Antwoorden</vt:lpstr>
      <vt:lpstr>PowerPoint-presentatie</vt:lpstr>
      <vt:lpstr>PowerPoint-presentatie</vt:lpstr>
      <vt:lpstr>Van tarief naar saldo</vt:lpstr>
      <vt:lpstr>Kosten-batenanalyse</vt:lpstr>
      <vt:lpstr>Portfolio-opdracht IBS 1.2</vt:lpstr>
      <vt:lpstr>Dat was ‘m!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97</cp:revision>
  <dcterms:created xsi:type="dcterms:W3CDTF">2013-11-15T15:05:42Z</dcterms:created>
  <dcterms:modified xsi:type="dcterms:W3CDTF">2017-11-20T14:38:09Z</dcterms:modified>
</cp:coreProperties>
</file>